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Default Extension="wav" ContentType="audio/wav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32" r:id="rId2"/>
    <p:sldMasterId id="2147483744" r:id="rId3"/>
    <p:sldMasterId id="2147483756" r:id="rId4"/>
    <p:sldMasterId id="2147483780" r:id="rId5"/>
    <p:sldMasterId id="2147483792" r:id="rId6"/>
    <p:sldMasterId id="2147483828" r:id="rId7"/>
    <p:sldMasterId id="2147483840" r:id="rId8"/>
    <p:sldMasterId id="2147483864" r:id="rId9"/>
    <p:sldMasterId id="2147483876" r:id="rId10"/>
    <p:sldMasterId id="2147483888" r:id="rId11"/>
  </p:sldMasterIdLst>
  <p:sldIdLst>
    <p:sldId id="256" r:id="rId12"/>
    <p:sldId id="257" r:id="rId13"/>
    <p:sldId id="258" r:id="rId14"/>
    <p:sldId id="259" r:id="rId15"/>
    <p:sldId id="261" r:id="rId16"/>
    <p:sldId id="262" r:id="rId17"/>
    <p:sldId id="263" r:id="rId18"/>
    <p:sldId id="264" r:id="rId19"/>
    <p:sldId id="265" r:id="rId20"/>
    <p:sldId id="260" r:id="rId21"/>
    <p:sldId id="26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3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F9551DD-8774-45DB-BFE6-31FEC1C96966}" type="datetimeFigureOut">
              <a:rPr lang="en-US" smtClean="0"/>
              <a:pPr/>
              <a:t>2/24/2010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0F9ED4-69B1-4E3C-A601-D239EF4F9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0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9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0166" y="571480"/>
            <a:ext cx="6400800" cy="1752600"/>
          </a:xfrm>
        </p:spPr>
        <p:txBody>
          <a:bodyPr>
            <a:normAutofit/>
          </a:bodyPr>
          <a:lstStyle/>
          <a:p>
            <a:endParaRPr lang="en-CA" sz="1800" dirty="0" smtClean="0">
              <a:solidFill>
                <a:schemeClr val="tx1"/>
              </a:solidFill>
              <a:latin typeface="Blackadder ITC" pitchFamily="82" charset="0"/>
            </a:endParaRPr>
          </a:p>
          <a:p>
            <a:endParaRPr lang="en-CA" sz="1800" dirty="0" smtClean="0">
              <a:solidFill>
                <a:schemeClr val="tx1"/>
              </a:solidFill>
              <a:latin typeface="Blackadder ITC" pitchFamily="82" charset="0"/>
            </a:endParaRPr>
          </a:p>
          <a:p>
            <a:r>
              <a:rPr lang="en-CA" sz="1800" dirty="0" smtClean="0">
                <a:solidFill>
                  <a:schemeClr val="tx1"/>
                </a:solidFill>
                <a:latin typeface="Blackadder ITC" pitchFamily="82" charset="0"/>
              </a:rPr>
              <a:t>Denny’s </a:t>
            </a:r>
            <a:r>
              <a:rPr lang="en-CA" sz="1800" dirty="0" smtClean="0">
                <a:solidFill>
                  <a:schemeClr val="tx1"/>
                </a:solidFill>
                <a:latin typeface="Blackadder ITC" pitchFamily="82" charset="0"/>
              </a:rPr>
              <a:t>Self Information Portrait</a:t>
            </a:r>
            <a:endParaRPr lang="en-US" sz="1800" dirty="0">
              <a:solidFill>
                <a:schemeClr val="tx1"/>
              </a:solidFill>
              <a:latin typeface="Blackadder ITC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500306"/>
            <a:ext cx="2786082" cy="388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2928934"/>
            <a:ext cx="427932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Tm="5000">
    <p:dissolve/>
    <p:sndAc>
      <p:stSnd>
        <p:snd r:embed="rId2" name="bomb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Learning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3114668" cy="4554551"/>
          </a:xfrm>
        </p:spPr>
        <p:txBody>
          <a:bodyPr>
            <a:normAutofit fontScale="92500"/>
          </a:bodyPr>
          <a:lstStyle/>
          <a:p>
            <a:r>
              <a:rPr lang="en-CA" dirty="0" smtClean="0"/>
              <a:t>I learn by listening to others and by participating with instructions that I can follow well</a:t>
            </a:r>
          </a:p>
          <a:p>
            <a:r>
              <a:rPr lang="en-CA" dirty="0" smtClean="0"/>
              <a:t>I am a auditory </a:t>
            </a:r>
            <a:r>
              <a:rPr lang="en-CA" dirty="0" smtClean="0"/>
              <a:t>learner and a visual learner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1714488"/>
            <a:ext cx="542928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Tm="5000">
    <p:blinds dir="vert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984" y="642918"/>
            <a:ext cx="4829180" cy="1000132"/>
          </a:xfrm>
        </p:spPr>
        <p:txBody>
          <a:bodyPr>
            <a:normAutofit/>
          </a:bodyPr>
          <a:lstStyle/>
          <a:p>
            <a:pPr algn="ctr"/>
            <a:r>
              <a:rPr lang="en-CA" dirty="0" smtClean="0"/>
              <a:t>Written </a:t>
            </a:r>
            <a:r>
              <a:rPr lang="en-CA" dirty="0" smtClean="0"/>
              <a:t>and Created</a:t>
            </a:r>
          </a:p>
          <a:p>
            <a:pPr algn="ctr"/>
            <a:r>
              <a:rPr lang="en-CA" dirty="0" smtClean="0"/>
              <a:t>By </a:t>
            </a:r>
            <a:r>
              <a:rPr lang="en-CA" dirty="0" smtClean="0"/>
              <a:t>Denny Ku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			The End</a:t>
            </a:r>
            <a:endParaRPr lang="en-US" dirty="0"/>
          </a:p>
        </p:txBody>
      </p:sp>
      <p:pic>
        <p:nvPicPr>
          <p:cNvPr id="4" name="Picture 3" descr="11441_1260267436307_1518302650_30669520_6584842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2714620"/>
            <a:ext cx="4286248" cy="3214686"/>
          </a:xfrm>
          <a:prstGeom prst="rect">
            <a:avLst/>
          </a:prstGeom>
        </p:spPr>
      </p:pic>
    </p:spTree>
  </p:cSld>
  <p:clrMapOvr>
    <a:masterClrMapping/>
  </p:clrMapOvr>
  <p:transition spd="slow" advTm="1000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Table Of 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Skills P.g. 3</a:t>
            </a:r>
          </a:p>
          <a:p>
            <a:r>
              <a:rPr lang="en-CA" dirty="0" smtClean="0"/>
              <a:t>Aptitudes P.g. 4</a:t>
            </a:r>
          </a:p>
          <a:p>
            <a:r>
              <a:rPr lang="en-CA" dirty="0" smtClean="0"/>
              <a:t>Values P.g. 5</a:t>
            </a:r>
          </a:p>
          <a:p>
            <a:r>
              <a:rPr lang="en-CA" dirty="0" smtClean="0"/>
              <a:t>Attitudes P.g. 6</a:t>
            </a:r>
          </a:p>
          <a:p>
            <a:r>
              <a:rPr lang="en-CA" dirty="0" smtClean="0"/>
              <a:t>Experiences P.g. 7</a:t>
            </a:r>
          </a:p>
          <a:p>
            <a:r>
              <a:rPr lang="en-CA" dirty="0" smtClean="0"/>
              <a:t>Intelligences P.g. 8</a:t>
            </a:r>
          </a:p>
          <a:p>
            <a:r>
              <a:rPr lang="en-CA" dirty="0" smtClean="0"/>
              <a:t>Personality P.g. 9</a:t>
            </a:r>
          </a:p>
          <a:p>
            <a:r>
              <a:rPr lang="en-CA" dirty="0" smtClean="0"/>
              <a:t>Learning Styles P.g. 10</a:t>
            </a:r>
          </a:p>
          <a:p>
            <a:r>
              <a:rPr lang="en-CA" dirty="0" smtClean="0"/>
              <a:t>Ending P.g. 11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500306"/>
            <a:ext cx="3452810" cy="3452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Tm="5000">
    <p:pull dir="l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Skills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43050"/>
            <a:ext cx="3757610" cy="4483113"/>
          </a:xfrm>
        </p:spPr>
        <p:txBody>
          <a:bodyPr/>
          <a:lstStyle/>
          <a:p>
            <a:r>
              <a:rPr lang="en-CA" dirty="0" smtClean="0"/>
              <a:t>Sports</a:t>
            </a:r>
          </a:p>
          <a:p>
            <a:r>
              <a:rPr lang="en-CA" dirty="0" smtClean="0"/>
              <a:t>Hard Worker</a:t>
            </a:r>
          </a:p>
          <a:p>
            <a:r>
              <a:rPr lang="en-CA" dirty="0" smtClean="0"/>
              <a:t>Critical Thinker</a:t>
            </a:r>
          </a:p>
          <a:p>
            <a:r>
              <a:rPr lang="en-CA" dirty="0" smtClean="0"/>
              <a:t>Games</a:t>
            </a:r>
          </a:p>
          <a:p>
            <a:r>
              <a:rPr lang="en-CA" dirty="0" smtClean="0"/>
              <a:t>Pianist</a:t>
            </a:r>
          </a:p>
          <a:p>
            <a:r>
              <a:rPr lang="en-CA" dirty="0" smtClean="0"/>
              <a:t>Fixing computers</a:t>
            </a:r>
          </a:p>
          <a:p>
            <a:r>
              <a:rPr lang="en-CA" dirty="0" smtClean="0"/>
              <a:t>Reader</a:t>
            </a:r>
          </a:p>
          <a:p>
            <a:r>
              <a:rPr lang="en-CA" dirty="0" smtClean="0"/>
              <a:t>Fast learner</a:t>
            </a:r>
          </a:p>
          <a:p>
            <a:endParaRPr lang="en-CA" dirty="0" smtClean="0"/>
          </a:p>
          <a:p>
            <a:pPr>
              <a:buNone/>
            </a:pPr>
            <a:endParaRPr lang="en-CA" dirty="0" smtClean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571612"/>
            <a:ext cx="3571880" cy="357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Tm="5000">
    <p:split dir="in"/>
    <p:sndAc>
      <p:stSnd>
        <p:snd r:embed="rId2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Aptitudes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74"/>
            <a:ext cx="3471858" cy="4625989"/>
          </a:xfrm>
        </p:spPr>
        <p:txBody>
          <a:bodyPr>
            <a:normAutofit fontScale="92500" lnSpcReduction="20000"/>
          </a:bodyPr>
          <a:lstStyle/>
          <a:p>
            <a:r>
              <a:rPr lang="en-CA" dirty="0" smtClean="0"/>
              <a:t>Gaming</a:t>
            </a:r>
          </a:p>
          <a:p>
            <a:r>
              <a:rPr lang="en-CA" dirty="0" smtClean="0"/>
              <a:t>Smart Person</a:t>
            </a:r>
          </a:p>
          <a:p>
            <a:r>
              <a:rPr lang="en-CA" dirty="0" smtClean="0"/>
              <a:t>Easy Going </a:t>
            </a:r>
            <a:r>
              <a:rPr lang="en-CA" dirty="0" smtClean="0"/>
              <a:t>Person</a:t>
            </a:r>
          </a:p>
          <a:p>
            <a:r>
              <a:rPr lang="en-CA" dirty="0" smtClean="0"/>
              <a:t>Talking with other people</a:t>
            </a:r>
          </a:p>
          <a:p>
            <a:r>
              <a:rPr lang="en-CA" dirty="0" smtClean="0"/>
              <a:t>Good with computers</a:t>
            </a:r>
          </a:p>
          <a:p>
            <a:r>
              <a:rPr lang="en-CA" dirty="0" smtClean="0"/>
              <a:t>Sports</a:t>
            </a:r>
          </a:p>
          <a:p>
            <a:r>
              <a:rPr lang="en-CA" dirty="0" smtClean="0"/>
              <a:t>School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1428736"/>
            <a:ext cx="421484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Tm="5000">
    <p:zoom dir="in"/>
    <p:sndAc>
      <p:stSnd>
        <p:snd r:embed="rId2" name="voltage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1612"/>
            <a:ext cx="4043362" cy="4554551"/>
          </a:xfrm>
        </p:spPr>
        <p:txBody>
          <a:bodyPr>
            <a:normAutofit fontScale="92500" lnSpcReduction="10000"/>
          </a:bodyPr>
          <a:lstStyle/>
          <a:p>
            <a:r>
              <a:rPr lang="en-CA" dirty="0" smtClean="0"/>
              <a:t>My pc games</a:t>
            </a:r>
          </a:p>
          <a:p>
            <a:r>
              <a:rPr lang="en-CA" dirty="0" smtClean="0"/>
              <a:t>Grades in school for university</a:t>
            </a:r>
          </a:p>
          <a:p>
            <a:r>
              <a:rPr lang="en-CA" dirty="0" smtClean="0"/>
              <a:t>Manga</a:t>
            </a:r>
            <a:endParaRPr lang="en-CA" dirty="0"/>
          </a:p>
          <a:p>
            <a:r>
              <a:rPr lang="en-CA" dirty="0" smtClean="0"/>
              <a:t>Anime</a:t>
            </a:r>
          </a:p>
          <a:p>
            <a:r>
              <a:rPr lang="en-CA" dirty="0" smtClean="0"/>
              <a:t>My </a:t>
            </a:r>
            <a:r>
              <a:rPr lang="en-CA" dirty="0" smtClean="0"/>
              <a:t>personalities</a:t>
            </a:r>
          </a:p>
          <a:p>
            <a:r>
              <a:rPr lang="en-CA" dirty="0" smtClean="0"/>
              <a:t>My computer</a:t>
            </a:r>
          </a:p>
          <a:p>
            <a:r>
              <a:rPr lang="en-CA" dirty="0" smtClean="0"/>
              <a:t>Friendship</a:t>
            </a:r>
          </a:p>
          <a:p>
            <a:r>
              <a:rPr lang="en-CA" dirty="0" smtClean="0"/>
              <a:t>Love</a:t>
            </a:r>
          </a:p>
          <a:p>
            <a:r>
              <a:rPr lang="en-CA" dirty="0" smtClean="0"/>
              <a:t>Freedom</a:t>
            </a:r>
          </a:p>
          <a:p>
            <a:r>
              <a:rPr lang="en-CA" dirty="0" smtClean="0"/>
              <a:t>Comfortable Life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Values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785926"/>
            <a:ext cx="32385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Tm="5000">
    <p:zoom/>
    <p:sndAc>
      <p:stSnd>
        <p:snd r:embed="rId2" name="suction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Attitudes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3186106" cy="4483113"/>
          </a:xfrm>
        </p:spPr>
        <p:txBody>
          <a:bodyPr>
            <a:normAutofit lnSpcReduction="10000"/>
          </a:bodyPr>
          <a:lstStyle/>
          <a:p>
            <a:r>
              <a:rPr lang="en-CA" dirty="0" smtClean="0"/>
              <a:t>Nice</a:t>
            </a:r>
          </a:p>
          <a:p>
            <a:r>
              <a:rPr lang="en-CA" dirty="0" smtClean="0"/>
              <a:t>Mean</a:t>
            </a:r>
          </a:p>
          <a:p>
            <a:r>
              <a:rPr lang="en-CA" dirty="0" smtClean="0"/>
              <a:t>Annoying</a:t>
            </a:r>
          </a:p>
          <a:p>
            <a:r>
              <a:rPr lang="en-CA" dirty="0" smtClean="0"/>
              <a:t>Angry</a:t>
            </a:r>
          </a:p>
          <a:p>
            <a:r>
              <a:rPr lang="en-CA" dirty="0" smtClean="0"/>
              <a:t>Passionate</a:t>
            </a:r>
          </a:p>
          <a:p>
            <a:r>
              <a:rPr lang="en-CA" dirty="0" smtClean="0"/>
              <a:t>Understanding</a:t>
            </a:r>
          </a:p>
          <a:p>
            <a:r>
              <a:rPr lang="en-CA" dirty="0" smtClean="0"/>
              <a:t>Easy </a:t>
            </a:r>
            <a:r>
              <a:rPr lang="en-CA" dirty="0" smtClean="0"/>
              <a:t>Life</a:t>
            </a:r>
          </a:p>
          <a:p>
            <a:r>
              <a:rPr lang="en-CA" dirty="0" smtClean="0"/>
              <a:t>Out going person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1714488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Tm="5000">
    <p:wheel spokes="1"/>
    <p:sndAc>
      <p:stSnd>
        <p:snd r:embed="rId2" name="push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Experiences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74"/>
            <a:ext cx="3328982" cy="4625989"/>
          </a:xfrm>
        </p:spPr>
        <p:txBody>
          <a:bodyPr/>
          <a:lstStyle/>
          <a:p>
            <a:r>
              <a:rPr lang="en-CA" dirty="0" smtClean="0"/>
              <a:t>Working at my dad’s place</a:t>
            </a:r>
          </a:p>
          <a:p>
            <a:r>
              <a:rPr lang="en-CA" dirty="0" smtClean="0"/>
              <a:t>Uncle’s Factory</a:t>
            </a:r>
          </a:p>
          <a:p>
            <a:r>
              <a:rPr lang="en-CA" dirty="0" smtClean="0"/>
              <a:t>Worker with my cousin on his </a:t>
            </a:r>
            <a:r>
              <a:rPr lang="en-CA" dirty="0" smtClean="0"/>
              <a:t>project</a:t>
            </a:r>
          </a:p>
          <a:p>
            <a:r>
              <a:rPr lang="en-CA" dirty="0" smtClean="0"/>
              <a:t>Everything I've experienced in my life so far</a:t>
            </a:r>
            <a:endParaRPr lang="en-CA" dirty="0" smtClean="0"/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1428736"/>
            <a:ext cx="517207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Tm="5000">
    <p:wedge/>
    <p:sndAc>
      <p:stSnd>
        <p:snd r:embed="rId2" name="hammer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Intelligences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857232"/>
            <a:ext cx="3471858" cy="4554551"/>
          </a:xfrm>
        </p:spPr>
        <p:txBody>
          <a:bodyPr>
            <a:normAutofit fontScale="85000" lnSpcReduction="20000"/>
          </a:bodyPr>
          <a:lstStyle/>
          <a:p>
            <a:r>
              <a:rPr lang="en-CA" dirty="0" smtClean="0"/>
              <a:t>Math</a:t>
            </a:r>
          </a:p>
          <a:p>
            <a:r>
              <a:rPr lang="en-CA" dirty="0" smtClean="0"/>
              <a:t>Understanding the big picture</a:t>
            </a:r>
          </a:p>
          <a:p>
            <a:r>
              <a:rPr lang="en-CA" dirty="0" smtClean="0"/>
              <a:t>Laziness</a:t>
            </a:r>
          </a:p>
          <a:p>
            <a:r>
              <a:rPr lang="en-CA" dirty="0" smtClean="0"/>
              <a:t>Doing well in school</a:t>
            </a:r>
          </a:p>
          <a:p>
            <a:r>
              <a:rPr lang="en-CA" dirty="0" smtClean="0"/>
              <a:t>Talking to my friends</a:t>
            </a:r>
          </a:p>
          <a:p>
            <a:r>
              <a:rPr lang="en-CA" dirty="0" smtClean="0"/>
              <a:t>Understanding the situation I'm put in</a:t>
            </a:r>
          </a:p>
          <a:p>
            <a:r>
              <a:rPr lang="en-CA" dirty="0" smtClean="0"/>
              <a:t>Able to communicate well</a:t>
            </a: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428736"/>
            <a:ext cx="2857500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Tm="5000">
    <p:newsflash/>
    <p:sndAc>
      <p:stSnd>
        <p:snd r:embed="rId2" name="laser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Personality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2114536" cy="4483113"/>
          </a:xfrm>
        </p:spPr>
        <p:txBody>
          <a:bodyPr>
            <a:normAutofit lnSpcReduction="10000"/>
          </a:bodyPr>
          <a:lstStyle/>
          <a:p>
            <a:r>
              <a:rPr lang="en-CA" dirty="0" smtClean="0"/>
              <a:t>Caring</a:t>
            </a:r>
          </a:p>
          <a:p>
            <a:r>
              <a:rPr lang="en-CA" dirty="0" smtClean="0"/>
              <a:t>Nice</a:t>
            </a:r>
          </a:p>
          <a:p>
            <a:r>
              <a:rPr lang="en-CA" dirty="0" smtClean="0"/>
              <a:t>Helpful</a:t>
            </a:r>
          </a:p>
          <a:p>
            <a:r>
              <a:rPr lang="en-CA" dirty="0" smtClean="0"/>
              <a:t>Mean</a:t>
            </a:r>
          </a:p>
          <a:p>
            <a:r>
              <a:rPr lang="en-CA" dirty="0" smtClean="0"/>
              <a:t>Easy </a:t>
            </a:r>
            <a:r>
              <a:rPr lang="en-CA" dirty="0" smtClean="0"/>
              <a:t>Going</a:t>
            </a:r>
          </a:p>
          <a:p>
            <a:r>
              <a:rPr lang="en-CA" dirty="0" smtClean="0"/>
              <a:t>Talkative</a:t>
            </a:r>
          </a:p>
          <a:p>
            <a:r>
              <a:rPr lang="en-CA" dirty="0" smtClean="0"/>
              <a:t>Loving</a:t>
            </a:r>
          </a:p>
          <a:p>
            <a:r>
              <a:rPr lang="en-CA" dirty="0" smtClean="0"/>
              <a:t>Kind</a:t>
            </a:r>
            <a:endParaRPr lang="en-CA" dirty="0" smtClean="0"/>
          </a:p>
          <a:p>
            <a:endParaRPr lang="en-CA" dirty="0" smtClean="0"/>
          </a:p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428736"/>
            <a:ext cx="514350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Tm="5000">
    <p:plus/>
    <p:sndAc>
      <p:stSnd>
        <p:snd r:embed="rId2" name="coin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165</TotalTime>
  <Words>196</Words>
  <Application>Microsoft Office PowerPoint</Application>
  <PresentationFormat>On-screen Show (4:3)</PresentationFormat>
  <Paragraphs>81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Civic</vt:lpstr>
      <vt:lpstr>Paper</vt:lpstr>
      <vt:lpstr>Apex</vt:lpstr>
      <vt:lpstr>Opulent</vt:lpstr>
      <vt:lpstr>Module</vt:lpstr>
      <vt:lpstr>Metro</vt:lpstr>
      <vt:lpstr>Verve</vt:lpstr>
      <vt:lpstr>Trek</vt:lpstr>
      <vt:lpstr>Aspect</vt:lpstr>
      <vt:lpstr>Technic</vt:lpstr>
      <vt:lpstr>Concourse</vt:lpstr>
      <vt:lpstr>Slide 1</vt:lpstr>
      <vt:lpstr>Table Of Contents</vt:lpstr>
      <vt:lpstr>Skills</vt:lpstr>
      <vt:lpstr>Aptitudes</vt:lpstr>
      <vt:lpstr>Values</vt:lpstr>
      <vt:lpstr>Attitudes</vt:lpstr>
      <vt:lpstr>Experiences</vt:lpstr>
      <vt:lpstr>Intelligences</vt:lpstr>
      <vt:lpstr>Personality</vt:lpstr>
      <vt:lpstr>Learning Styles</vt:lpstr>
      <vt:lpstr>        The End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Human01</dc:creator>
  <cp:lastModifiedBy>Human01</cp:lastModifiedBy>
  <cp:revision>18</cp:revision>
  <dcterms:created xsi:type="dcterms:W3CDTF">2010-02-23T04:18:01Z</dcterms:created>
  <dcterms:modified xsi:type="dcterms:W3CDTF">2010-02-24T06:25:55Z</dcterms:modified>
</cp:coreProperties>
</file>